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29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2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2729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074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904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004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252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42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16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41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1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44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49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29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3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56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22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Городской конкурс молодых специалистов - 2015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88670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тепановой Е.В\городской конкурс 2015\SAM_6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23888" cy="513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1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Степановой Е.В\городской конкурс 2015\SAM_81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2" y="836712"/>
            <a:ext cx="9123888" cy="513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288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Степановой Е.В\городской конкурс 2015\SAM_81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2" y="692696"/>
            <a:ext cx="9123888" cy="513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690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Степановой Е.В\городской конкурс 2015\SAM_8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0" y="836712"/>
            <a:ext cx="9123887" cy="513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151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Степановой Е.В\городской конкурс 2015\SAM_82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654"/>
            <a:ext cx="9171721" cy="57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18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Степановой Е.В\городской конкурс 2015\SAM_8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594995"/>
            <a:ext cx="9132168" cy="570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888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Степановой Е.В\городской конкурс 2015\SAM_83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0688"/>
            <a:ext cx="9144000" cy="571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735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Степановой Е.В\городской конкурс 2015\SAM_8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7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63251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Грань</vt:lpstr>
      <vt:lpstr>Городской конкурс молодых специалистов - 2015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Катюня</dc:creator>
  <cp:lastModifiedBy>Asya</cp:lastModifiedBy>
  <cp:revision>2</cp:revision>
  <dcterms:created xsi:type="dcterms:W3CDTF">2015-12-17T06:01:23Z</dcterms:created>
  <dcterms:modified xsi:type="dcterms:W3CDTF">2015-12-21T08:23:45Z</dcterms:modified>
</cp:coreProperties>
</file>