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348" r:id="rId2"/>
    <p:sldId id="304" r:id="rId3"/>
    <p:sldId id="257" r:id="rId4"/>
    <p:sldId id="261" r:id="rId5"/>
    <p:sldId id="263" r:id="rId6"/>
    <p:sldId id="361" r:id="rId7"/>
    <p:sldId id="265" r:id="rId8"/>
    <p:sldId id="362" r:id="rId9"/>
    <p:sldId id="266" r:id="rId10"/>
    <p:sldId id="363" r:id="rId11"/>
    <p:sldId id="276" r:id="rId12"/>
    <p:sldId id="364" r:id="rId13"/>
    <p:sldId id="277" r:id="rId14"/>
    <p:sldId id="365" r:id="rId15"/>
    <p:sldId id="278" r:id="rId16"/>
    <p:sldId id="279" r:id="rId17"/>
    <p:sldId id="280" r:id="rId18"/>
    <p:sldId id="366" r:id="rId19"/>
    <p:sldId id="289" r:id="rId20"/>
    <p:sldId id="291" r:id="rId21"/>
    <p:sldId id="293" r:id="rId22"/>
    <p:sldId id="294" r:id="rId23"/>
    <p:sldId id="296" r:id="rId24"/>
    <p:sldId id="297" r:id="rId25"/>
    <p:sldId id="298" r:id="rId26"/>
    <p:sldId id="299" r:id="rId27"/>
    <p:sldId id="302" r:id="rId28"/>
    <p:sldId id="303" r:id="rId29"/>
    <p:sldId id="305" r:id="rId30"/>
    <p:sldId id="306" r:id="rId31"/>
    <p:sldId id="307" r:id="rId32"/>
    <p:sldId id="308" r:id="rId33"/>
    <p:sldId id="309" r:id="rId34"/>
    <p:sldId id="313" r:id="rId35"/>
    <p:sldId id="314" r:id="rId36"/>
    <p:sldId id="315" r:id="rId37"/>
    <p:sldId id="317" r:id="rId38"/>
    <p:sldId id="319" r:id="rId39"/>
    <p:sldId id="359" r:id="rId40"/>
    <p:sldId id="323" r:id="rId41"/>
    <p:sldId id="259" r:id="rId42"/>
    <p:sldId id="260" r:id="rId43"/>
    <p:sldId id="324" r:id="rId44"/>
    <p:sldId id="357" r:id="rId45"/>
    <p:sldId id="358" r:id="rId46"/>
    <p:sldId id="360" r:id="rId47"/>
    <p:sldId id="326" r:id="rId48"/>
    <p:sldId id="329" r:id="rId49"/>
    <p:sldId id="330" r:id="rId50"/>
    <p:sldId id="331" r:id="rId51"/>
    <p:sldId id="336" r:id="rId52"/>
    <p:sldId id="351" r:id="rId53"/>
    <p:sldId id="353" r:id="rId54"/>
    <p:sldId id="341" r:id="rId55"/>
    <p:sldId id="354" r:id="rId56"/>
    <p:sldId id="350" r:id="rId57"/>
    <p:sldId id="352" r:id="rId58"/>
    <p:sldId id="356" r:id="rId59"/>
    <p:sldId id="355" r:id="rId60"/>
    <p:sldId id="349" r:id="rId6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19" autoAdjust="0"/>
    <p:restoredTop sz="94676" autoAdjust="0"/>
  </p:normalViewPr>
  <p:slideViewPr>
    <p:cSldViewPr>
      <p:cViewPr>
        <p:scale>
          <a:sx n="66" d="100"/>
          <a:sy n="66" d="100"/>
        </p:scale>
        <p:origin x="-72" y="-4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61FE00-436C-4EAC-9BDB-09E63777B89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54283B-2201-433A-9B67-A860F765A9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0006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54283B-2201-433A-9B67-A860F765A92B}" type="slidenum">
              <a:rPr lang="ru-RU" smtClean="0"/>
              <a:t>60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19670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035541"/>
      </p:ext>
    </p:extLst>
  </p:cSld>
  <p:clrMapOvr>
    <a:masterClrMapping/>
  </p:clrMapOvr>
  <p:transition spd="slow" advClick="0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0738551"/>
      </p:ext>
    </p:extLst>
  </p:cSld>
  <p:clrMapOvr>
    <a:masterClrMapping/>
  </p:clrMapOvr>
  <p:transition spd="slow" advClick="0" advTm="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460061"/>
      </p:ext>
    </p:extLst>
  </p:cSld>
  <p:clrMapOvr>
    <a:masterClrMapping/>
  </p:clrMapOvr>
  <p:transition spd="slow" advClick="0" advTm="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920406"/>
      </p:ext>
    </p:extLst>
  </p:cSld>
  <p:clrMapOvr>
    <a:masterClrMapping/>
  </p:clrMapOvr>
  <p:transition spd="slow" advClick="0" advTm="2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720807"/>
      </p:ext>
    </p:extLst>
  </p:cSld>
  <p:clrMapOvr>
    <a:masterClrMapping/>
  </p:clrMapOvr>
  <p:transition spd="slow" advClick="0" advTm="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4470994"/>
      </p:ext>
    </p:extLst>
  </p:cSld>
  <p:clrMapOvr>
    <a:masterClrMapping/>
  </p:clrMapOvr>
  <p:transition spd="slow" advClick="0" advTm="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5862956"/>
      </p:ext>
    </p:extLst>
  </p:cSld>
  <p:clrMapOvr>
    <a:masterClrMapping/>
  </p:clrMapOvr>
  <p:transition spd="slow" advClick="0" advTm="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255279"/>
      </p:ext>
    </p:extLst>
  </p:cSld>
  <p:clrMapOvr>
    <a:masterClrMapping/>
  </p:clrMapOvr>
  <p:transition spd="slow" advClick="0" advTm="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151537"/>
      </p:ext>
    </p:extLst>
  </p:cSld>
  <p:clrMapOvr>
    <a:masterClrMapping/>
  </p:clrMapOvr>
  <p:transition spd="slow" advClick="0" advTm="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9240628"/>
      </p:ext>
    </p:extLst>
  </p:cSld>
  <p:clrMapOvr>
    <a:masterClrMapping/>
  </p:clrMapOvr>
  <p:transition spd="slow" advClick="0" advTm="2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950321"/>
      </p:ext>
    </p:extLst>
  </p:cSld>
  <p:clrMapOvr>
    <a:masterClrMapping/>
  </p:clrMapOvr>
  <p:transition spd="slow" advClick="0" advTm="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7621B7-DCB6-41FB-B85A-949B34043F24}" type="datetimeFigureOut">
              <a:rPr lang="ru-RU" smtClean="0"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7CA47E-D7B5-490D-9C96-51914A21539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2434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2000">
    <p:wip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005064"/>
          </a:xfrm>
        </p:spPr>
      </p:pic>
      <p:pic>
        <p:nvPicPr>
          <p:cNvPr id="2" name="классика в современной обработке - скрип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56592" y="623568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47342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Бмсо\RoqC_ks9df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6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277561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 descr="C:\Users\CRO\Desktop\Новая папка (3)\BEWysb0jPQ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1" y="1"/>
            <a:ext cx="102327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Бмсо\mLL_IUaIn3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80" y="-17647"/>
            <a:ext cx="9167530" cy="6875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667605"/>
      </p:ext>
    </p:extLst>
  </p:cSld>
  <p:clrMapOvr>
    <a:masterClrMapping/>
  </p:clrMapOvr>
  <p:transition spd="slow" advClick="0" advTm="2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CRO\Desktop\Новая папка (3)\bIVOlC4jUv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Бмсо\1lDneRAEmL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5218944"/>
      </p:ext>
    </p:extLst>
  </p:cSld>
  <p:clrMapOvr>
    <a:masterClrMapping/>
  </p:clrMapOvr>
  <p:transition spd="slow" advClick="0" advTm="2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 descr="C:\Users\CRO\Desktop\Новая папка (3)\CbLWQ_Vo7l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 descr="C:\Users\CRO\Desktop\Новая папка (3)\CtJbFaLLTP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52" y="-184301"/>
            <a:ext cx="10139777" cy="7074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 descr="C:\Users\CRO\Desktop\Новая папка (3)\cYfMUoo_o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52520" cy="6939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CRO\Desktop\Новая папка (3)\eN-jmtS22a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526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CRO\Desktop\Новая папка (3)\ET9iPPez8b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6592" y="-24971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6082" name="Picture 2" descr="C:\Users\CRO\Desktop\Новая папка (3)\IsMhBy_4Iw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CRO\Desktop\Новая папка (3)\Eys07Ozz_M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C:\Users\CRO\Desktop\Новая папка (3)\G2D0C3nFmG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16" y="-1"/>
            <a:ext cx="9170616" cy="687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5842" name="Picture 2" descr="C:\Users\CRO\Desktop\Новая папка (3)\G24vPizTEY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7890" name="Picture 2" descr="C:\Users\CRO\Desktop\Новая папка (3)\HGULMlsUEs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8" y="0"/>
            <a:ext cx="9197978" cy="6898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8914" name="Picture 2" descr="C:\Users\CRO\Desktop\Новая папка (3)\hHEMHSfYq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9938" name="Picture 2" descr="C:\Users\CRO\Desktop\Новая папка (3)\hjQAMB_JhM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13645"/>
            <a:ext cx="9826619" cy="695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62" name="Picture 2" descr="C:\Users\CRO\Desktop\Новая папка (3)\hn0v5dAVWD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4624" y="112"/>
            <a:ext cx="11161240" cy="6957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4034" name="Picture 2" descr="C:\Users\CRO\Desktop\Новая папка (3)\iKkRBB833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5058" name="Picture 2" descr="C:\Users\CRO\Desktop\Новая папка (3)\IMG-56d995418484840f30f26097ad59015c-V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088" y="-9306"/>
            <a:ext cx="9354616" cy="701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7106" name="Picture 2" descr="C:\Users\CRO\Desktop\Новая папка (3)\iTPn5C-FrU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560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78" name="Picture 54" descr="C:\Users\CRO\Desktop\Новая папка (3)\_AxrZfK435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15" y="0"/>
            <a:ext cx="9125485" cy="6844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92839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8130" name="Picture 2" descr="C:\Users\CRO\Desktop\Новая папка (3)\iZZhQAuJi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65"/>
            <a:ext cx="9851258" cy="7389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9154" name="Picture 2" descr="C:\Users\CRO\Desktop\Новая папка (3)\JAqEkop0lQ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0178" name="Picture 2" descr="C:\Users\CRO\Desktop\Новая папка (3)\JgH6q7qDKF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02" name="Picture 2" descr="C:\Users\CRO\Desktop\Новая папка (3)\k5pNFQf5t7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25400"/>
            <a:ext cx="9764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5298" name="Picture 2" descr="C:\Users\CRO\Desktop\Новая папка (3)\KzqMPBWtMB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24408"/>
            <a:ext cx="9176543" cy="688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6322" name="Picture 2" descr="C:\Users\CRO\Desktop\Новая папка (3)\l88rkiN64J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52520" cy="6952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7346" name="Picture 2" descr="C:\Users\CRO\Desktop\Новая папка (3)\LNcExrj_1RQ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30" y="0"/>
            <a:ext cx="9352858" cy="7014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9394" name="Picture 2" descr="C:\Users\CRO\Desktop\Новая папка (3)\mCl5cTc1K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4663" y="5183"/>
            <a:ext cx="9359191" cy="7019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42" name="Picture 2" descr="C:\Users\CRO\Desktop\Новая папка (3)\N8xp0RjoY6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мсо\E-giml_35W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3139"/>
            <a:ext cx="9161519" cy="6871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988969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CRO\Desktop\Новая папка (3)\_VUA6WFG3_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5538" name="Picture 2" descr="C:\Users\CRO\Desktop\Новая папка (3)\OTzLuHUM6yU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96" y="-1"/>
            <a:ext cx="9150896" cy="6865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8610" name="Picture 2" descr="C:\Users\CRO\Desktop\Новая папка (3)\PfWV1faB5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7129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264663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CRO\Desktop\Новая папка (3)\pomjg8OMbi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045" y="0"/>
            <a:ext cx="9276523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9655297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CRO\Desktop\Новая папка (3)\qOSLxu4sM5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мсо\qcXdClhHo2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035964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мсо\biQh9ADuKh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76479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Бмсо\PYuWJpR9K2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4963661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C:\Users\CRO\Desktop\Новая папка (3)\reedLVdiU0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88" y="0"/>
            <a:ext cx="9151888" cy="6865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 descr="C:\Users\CRO\Desktop\Новая папка (3)\sBFouOUAEMQ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064"/>
            <a:ext cx="9353781" cy="701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C:\Users\CRO\Desktop\Новая папка (3)\SpAVbgBwKY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148" y="-6086"/>
            <a:ext cx="9280172" cy="6963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CRO\Desktop\Новая папка (3)\3KbtO-kKzm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 descr="C:\Users\CRO\Desktop\Новая папка (3)\tCHGc17ddI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04" y="-18346"/>
            <a:ext cx="9300983" cy="6975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CRO\Desktop\Новая папка (3)\w1B1pB5usY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0"/>
            <a:ext cx="102910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IMG_20190515_1556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8794042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ser\Desktop\IMG_20190515_15335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07504"/>
            <a:ext cx="9144000" cy="1034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40519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C:\Users\CRO\Desktop\Новая папка (3)\-y_jM8-rbu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0"/>
            <a:ext cx="1029101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287579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IMG_20190515_1507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02223" cy="697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21215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0" name="Picture 16" descr="C:\Users\User\Desktop\IMG_20190515_143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9507512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IMG_20190515_15100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711005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ser\Desktop\IMG_20190515_1525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517668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IMG_20190515_1546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5252"/>
            <a:ext cx="9151003" cy="6863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612759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Бмсо\uLv9x47SqF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32" y="-24972"/>
            <a:ext cx="9177297" cy="6882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8017837"/>
      </p:ext>
    </p:extLst>
  </p:cSld>
  <p:clrMapOvr>
    <a:masterClrMapping/>
  </p:clrMapOvr>
  <p:transition spd="slow" advClick="0" advTm="2000">
    <p:wip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56792"/>
            <a:ext cx="9144000" cy="4005064"/>
          </a:xfrm>
        </p:spPr>
      </p:pic>
    </p:spTree>
    <p:extLst>
      <p:ext uri="{BB962C8B-B14F-4D97-AF65-F5344CB8AC3E}">
        <p14:creationId xmlns:p14="http://schemas.microsoft.com/office/powerpoint/2010/main" val="43115734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CRO\Desktop\Новая папка (3)\6SVVlABPai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203" y="0"/>
            <a:ext cx="9171203" cy="6878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Бмсо\SrLZWSrbB9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2981" y="0"/>
            <a:ext cx="1027863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502823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CRO\Desktop\Новая папка (3)\6ZnTlSYDnL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696786"/>
      </p:ext>
    </p:extLst>
  </p:cSld>
  <p:clrMapOvr>
    <a:masterClrMapping/>
  </p:clrMapOvr>
  <p:transition spd="slow" advClick="0" advTm="2000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1</Words>
  <Application>Microsoft Office PowerPoint</Application>
  <PresentationFormat>Экран (4:3)</PresentationFormat>
  <Paragraphs>1</Paragraphs>
  <Slides>60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60</vt:i4>
      </vt:variant>
    </vt:vector>
  </HeadingPairs>
  <TitlesOfParts>
    <vt:vector size="6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Krokoz™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CRO</dc:creator>
  <cp:lastModifiedBy>RePack by Diakov</cp:lastModifiedBy>
  <cp:revision>21</cp:revision>
  <dcterms:created xsi:type="dcterms:W3CDTF">2019-05-13T03:36:02Z</dcterms:created>
  <dcterms:modified xsi:type="dcterms:W3CDTF">2019-09-30T03:22:42Z</dcterms:modified>
</cp:coreProperties>
</file>